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5" r:id="rId4"/>
    <p:sldId id="274" r:id="rId5"/>
    <p:sldId id="273" r:id="rId6"/>
    <p:sldId id="270" r:id="rId7"/>
    <p:sldId id="269" r:id="rId8"/>
    <p:sldId id="268" r:id="rId9"/>
    <p:sldId id="276" r:id="rId10"/>
    <p:sldId id="277" r:id="rId11"/>
    <p:sldId id="278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Colours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Green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Orange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Blue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Yellow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Pink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Red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white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black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red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orange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yellow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green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blue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purple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pink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rgbClr val="FF33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colour is it?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grey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2714612" y="1928802"/>
            <a:ext cx="3500462" cy="3357586"/>
          </a:xfrm>
          <a:prstGeom prst="smileyFac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118</Words>
  <Application>Microsoft Macintosh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Colours</vt:lpstr>
      <vt:lpstr>What colour is it?</vt:lpstr>
      <vt:lpstr>What colour is it?</vt:lpstr>
      <vt:lpstr>What colour is it?</vt:lpstr>
      <vt:lpstr>What colour is it?</vt:lpstr>
      <vt:lpstr>What colour is it?</vt:lpstr>
      <vt:lpstr>What colour is it?</vt:lpstr>
      <vt:lpstr>What colour is it?</vt:lpstr>
      <vt:lpstr>What colour is it?</vt:lpstr>
      <vt:lpstr>What colour is it?</vt:lpstr>
      <vt:lpstr>What colour is it?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Colours</dc:title>
  <dc:creator>ESL Puzzles</dc:creator>
  <cp:lastModifiedBy>Richard</cp:lastModifiedBy>
  <cp:revision>27</cp:revision>
  <dcterms:created xsi:type="dcterms:W3CDTF">2020-03-09T01:59:01Z</dcterms:created>
  <dcterms:modified xsi:type="dcterms:W3CDTF">2020-03-22T05:58:16Z</dcterms:modified>
</cp:coreProperties>
</file>